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4649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2D9D-1DE6-AA4F-B025-84557AAACB99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7DE5-BB00-5F4C-A5CA-5C965FBC7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995"/>
            <a:ext cx="9143999" cy="68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9143995" cy="98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Ekran Gösterisi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Art</cp:lastModifiedBy>
  <cp:revision>4</cp:revision>
  <dcterms:created xsi:type="dcterms:W3CDTF">2019-08-29T08:44:54Z</dcterms:created>
  <dcterms:modified xsi:type="dcterms:W3CDTF">2023-11-24T21:06:20Z</dcterms:modified>
</cp:coreProperties>
</file>